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izm66EC2czMKGtx6PLs9z56Zkf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02F9A0C-F7F6-4717-BAA3-5258AE96C194}">
  <a:tblStyle styleId="{E02F9A0C-F7F6-4717-BAA3-5258AE96C19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lutonfoodbank.org.uk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3309850" y="1989025"/>
            <a:ext cx="447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242650" y="875475"/>
            <a:ext cx="8808000" cy="3527400"/>
          </a:xfrm>
          <a:prstGeom prst="rect">
            <a:avLst/>
          </a:prstGeom>
          <a:solidFill>
            <a:srgbClr val="000000">
              <a:alpha val="0"/>
            </a:srgbClr>
          </a:solidFill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>
            <p:ph type="ctrTitle"/>
          </p:nvPr>
        </p:nvSpPr>
        <p:spPr>
          <a:xfrm>
            <a:off x="168013" y="538775"/>
            <a:ext cx="8808000" cy="32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GB" sz="5400">
                <a:latin typeface="Calibri"/>
                <a:ea typeface="Calibri"/>
                <a:cs typeface="Calibri"/>
                <a:sym typeface="Calibri"/>
              </a:rPr>
              <a:t>CHRISTMAS </a:t>
            </a:r>
            <a:r>
              <a:rPr lang="en-GB" sz="5400">
                <a:latin typeface="Calibri"/>
                <a:ea typeface="Calibri"/>
                <a:cs typeface="Calibri"/>
                <a:sym typeface="Calibri"/>
              </a:rPr>
              <a:t> HOLIDAYS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GB" sz="2400">
                <a:latin typeface="Calibri"/>
                <a:ea typeface="Calibri"/>
                <a:cs typeface="Calibri"/>
                <a:sym typeface="Calibri"/>
              </a:rPr>
              <a:t>FRIDAY 20th December 12.15PM - FRIDAY 3rd January 2025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-GB" sz="2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BACK TO SCHOOL MONDAY 6th JANUARY  2025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 b="1" sz="1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7" name="Google Shape;57;p1"/>
          <p:cNvGraphicFramePr/>
          <p:nvPr/>
        </p:nvGraphicFramePr>
        <p:xfrm>
          <a:off x="303738" y="2844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{E02F9A0C-F7F6-4717-BAA3-5258AE96C194}</a:tableStyleId>
              </a:tblPr>
              <a:tblGrid>
                <a:gridCol w="3991025"/>
                <a:gridCol w="4545500"/>
              </a:tblGrid>
              <a:tr h="3028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Have a concern?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 Bank Luton I 01582 725838 I www.</a:t>
                      </a: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lutonfoodbank.org.uk</a:t>
                      </a: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45720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Police I 101 I www.bedfordshire.police.uk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NSPCC I 0808 800 5000 I www.nspcc.org.uk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45720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Childline I 0800 111  I www.childline.org.uk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8" name="Google Shape;58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26050" y="2764700"/>
            <a:ext cx="1557700" cy="155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21647" y="1166097"/>
            <a:ext cx="495375" cy="4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5300" y="725075"/>
            <a:ext cx="1311300" cy="12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